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4850-A69A-48E5-9096-01E1EB1EB9F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620-3C34-4A9C-824D-A85BBB8D4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4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4850-A69A-48E5-9096-01E1EB1EB9F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620-3C34-4A9C-824D-A85BBB8D4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92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4850-A69A-48E5-9096-01E1EB1EB9F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620-3C34-4A9C-824D-A85BBB8D4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88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4850-A69A-48E5-9096-01E1EB1EB9F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620-3C34-4A9C-824D-A85BBB8D46F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563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4850-A69A-48E5-9096-01E1EB1EB9F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620-3C34-4A9C-824D-A85BBB8D4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6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4850-A69A-48E5-9096-01E1EB1EB9F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620-3C34-4A9C-824D-A85BBB8D4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81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4850-A69A-48E5-9096-01E1EB1EB9F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620-3C34-4A9C-824D-A85BBB8D4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008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4850-A69A-48E5-9096-01E1EB1EB9F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620-3C34-4A9C-824D-A85BBB8D4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23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4850-A69A-48E5-9096-01E1EB1EB9F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620-3C34-4A9C-824D-A85BBB8D4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32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4850-A69A-48E5-9096-01E1EB1EB9F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620-3C34-4A9C-824D-A85BBB8D4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2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4850-A69A-48E5-9096-01E1EB1EB9F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620-3C34-4A9C-824D-A85BBB8D4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40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4850-A69A-48E5-9096-01E1EB1EB9F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620-3C34-4A9C-824D-A85BBB8D4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7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4850-A69A-48E5-9096-01E1EB1EB9F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620-3C34-4A9C-824D-A85BBB8D4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5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4850-A69A-48E5-9096-01E1EB1EB9F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620-3C34-4A9C-824D-A85BBB8D4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79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4850-A69A-48E5-9096-01E1EB1EB9F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620-3C34-4A9C-824D-A85BBB8D4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0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4850-A69A-48E5-9096-01E1EB1EB9F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620-3C34-4A9C-824D-A85BBB8D4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38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4850-A69A-48E5-9096-01E1EB1EB9F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5620-3C34-4A9C-824D-A85BBB8D4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3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6AD4850-A69A-48E5-9096-01E1EB1EB9F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6495620-3C34-4A9C-824D-A85BBB8D4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74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04647-FF11-44DF-8A23-0DA784E57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«Подготовка старшеклассника-</a:t>
            </a:r>
            <a:r>
              <a:rPr lang="ru-RU" dirty="0" err="1"/>
              <a:t>инофона</a:t>
            </a:r>
            <a:r>
              <a:rPr lang="ru-RU" dirty="0"/>
              <a:t> к итоговому сочинению»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B2B962-7AF6-4116-B7BE-4C4ED7CD03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(удачный опыт и неудачный)"</a:t>
            </a:r>
          </a:p>
        </p:txBody>
      </p:sp>
    </p:spTree>
    <p:extLst>
      <p:ext uri="{BB962C8B-B14F-4D97-AF65-F5344CB8AC3E}">
        <p14:creationId xmlns:p14="http://schemas.microsoft.com/office/powerpoint/2010/main" val="29527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B4082-E9A8-4D0E-90B1-484CEC5F5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 чего начать?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16ECAC-6A08-4CDB-9F04-4972860D98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ОПРЕДЕЛИТЬ КОНТИНГЕНТ;</a:t>
            </a:r>
          </a:p>
          <a:p>
            <a:r>
              <a:rPr lang="ru-RU" dirty="0"/>
              <a:t>ВЫБРАТЬ ПОДХОД (</a:t>
            </a:r>
            <a:r>
              <a:rPr lang="ru-RU" dirty="0" err="1"/>
              <a:t>Трки</a:t>
            </a:r>
            <a:r>
              <a:rPr lang="ru-RU" dirty="0"/>
              <a:t>, европейский стандарт а1-с2, РКН (нац.));</a:t>
            </a:r>
          </a:p>
          <a:p>
            <a:r>
              <a:rPr lang="ru-RU" dirty="0"/>
              <a:t>Лексические минимумы – машинная статистическая обработка, корпусный подход;</a:t>
            </a:r>
          </a:p>
          <a:p>
            <a:r>
              <a:rPr lang="ru-RU" dirty="0"/>
              <a:t>Подобрать художественные тексты (родные и аутентичные);</a:t>
            </a:r>
          </a:p>
          <a:p>
            <a:r>
              <a:rPr lang="ru-RU" dirty="0"/>
              <a:t>Создать языковую среду (театр, кино и пр.)</a:t>
            </a:r>
          </a:p>
          <a:p>
            <a:r>
              <a:rPr lang="ru-RU" dirty="0"/>
              <a:t>Подготовка к итоговому сочинению – это шаг к успешной сдаче </a:t>
            </a:r>
            <a:r>
              <a:rPr lang="ru-RU" dirty="0" err="1"/>
              <a:t>егэ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5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C53A0-038E-4634-A4B2-F7367CC5D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Подготовительная работа учителя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251D8-CE7C-4FED-9989-D17BB64B6F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РКН (страны, входившие в </a:t>
            </a:r>
            <a:r>
              <a:rPr lang="ru-RU" b="1" dirty="0" err="1"/>
              <a:t>ссср</a:t>
            </a:r>
            <a:r>
              <a:rPr lang="ru-RU" b="1" dirty="0"/>
              <a:t>)</a:t>
            </a:r>
          </a:p>
          <a:p>
            <a:r>
              <a:rPr lang="ru-RU" dirty="0"/>
              <a:t>Найти в библиотеке учебники;</a:t>
            </a:r>
          </a:p>
          <a:p>
            <a:r>
              <a:rPr lang="ru-RU" dirty="0"/>
              <a:t>Обратить внимание на художественные тексты (в каждом классе в конце учебника был набор небольших адаптированных рассказов)</a:t>
            </a:r>
          </a:p>
          <a:p>
            <a:r>
              <a:rPr lang="ru-RU" dirty="0"/>
              <a:t>Стоит учесть опыт обучающегося по освоению литературы на национальном языке.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CB2ED9-0C0D-4BF0-B075-87EA883B230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РКИ (русский был ребенку «даже не вторым»)</a:t>
            </a:r>
          </a:p>
          <a:p>
            <a:r>
              <a:rPr lang="ru-RU" dirty="0"/>
              <a:t>Построить систему обучения на уровне владения языком не ниже В1 (в остальных случаях, у меня пока не получилось)</a:t>
            </a:r>
          </a:p>
          <a:p>
            <a:r>
              <a:rPr lang="ru-RU" dirty="0"/>
              <a:t>Попробовать использовать читательский опыт на родном языке (с европейцами проще – есть ученик франкофон 5-ый год обучения в русской школе);</a:t>
            </a:r>
          </a:p>
          <a:p>
            <a:r>
              <a:rPr lang="ru-RU" dirty="0"/>
              <a:t>Для полного понимания текста стоит обратить внимание на переводы русской классики на язык носителя-</a:t>
            </a:r>
            <a:r>
              <a:rPr lang="ru-RU" dirty="0" err="1"/>
              <a:t>инофона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769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B8085-CB98-46DD-BF16-68A8AAB9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D7BD8F-E25F-480E-B74B-B2C8182CF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1AE3EC1-1D9A-46EC-8166-0A2CD2A2088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873474" cy="690408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C66E195D-1763-4B82-93C0-F7C909980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A14F350-8483-4C85-A66D-8B1900FB94A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74" y="-80350"/>
            <a:ext cx="5087299" cy="7207008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093C6F-B81C-4B35-B9C0-598B522E4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05" y="4287915"/>
            <a:ext cx="4259784" cy="272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8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87947-D67E-4050-8167-9EF24464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452066D-8566-4091-82DC-AB210BBE05E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64964" cy="687798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B685D78-B870-4375-8E8B-58B969F3997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63" y="14757"/>
            <a:ext cx="4864964" cy="6868417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C44111-A632-485A-89C2-7FB820B6E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79" y="4998128"/>
            <a:ext cx="5474421" cy="18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3F623-D443-4E20-88A5-D0FB0DE3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8D6F3E2-1A7C-4125-B223-B230A19E4FE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" y="1849"/>
            <a:ext cx="4838330" cy="685430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99C94DA5-3FED-453E-A861-72776F6EBE4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38" y="72410"/>
            <a:ext cx="4789827" cy="6785590"/>
          </a:xfrm>
        </p:spPr>
      </p:pic>
    </p:spTree>
    <p:extLst>
      <p:ext uri="{BB962C8B-B14F-4D97-AF65-F5344CB8AC3E}">
        <p14:creationId xmlns:p14="http://schemas.microsoft.com/office/powerpoint/2010/main" val="1239424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582B5-5056-4554-9226-B24DE746E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372AB14-6793-468D-B698-5014B2F1AE2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3193" cy="68580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93C58FBB-EBEB-491C-AB51-E766212E715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58" y="67647"/>
            <a:ext cx="4863193" cy="68580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0FD58D-49E5-487B-9802-171F5EC90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39" y="4879421"/>
            <a:ext cx="6243961" cy="197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7469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176</TotalTime>
  <Words>185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Tw Cen MT</vt:lpstr>
      <vt:lpstr>Капля</vt:lpstr>
      <vt:lpstr>«Подготовка старшеклассника-инофона к итоговому сочинению»</vt:lpstr>
      <vt:lpstr>С чего начать?</vt:lpstr>
      <vt:lpstr>Подготовительная работа учителя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«Подготовка старшеклассника-инофона к итоговому сочинению»</dc:title>
  <dc:creator>350</dc:creator>
  <cp:lastModifiedBy>350</cp:lastModifiedBy>
  <cp:revision>2</cp:revision>
  <dcterms:created xsi:type="dcterms:W3CDTF">2023-10-23T09:56:38Z</dcterms:created>
  <dcterms:modified xsi:type="dcterms:W3CDTF">2023-10-23T12:52:47Z</dcterms:modified>
</cp:coreProperties>
</file>